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75" r:id="rId2"/>
    <p:sldId id="276" r:id="rId3"/>
    <p:sldId id="278" r:id="rId4"/>
    <p:sldId id="282" r:id="rId5"/>
    <p:sldId id="28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3" autoAdjust="0"/>
    <p:restoredTop sz="94660"/>
  </p:normalViewPr>
  <p:slideViewPr>
    <p:cSldViewPr>
      <p:cViewPr varScale="1">
        <p:scale>
          <a:sx n="70" d="100"/>
          <a:sy n="70" d="100"/>
        </p:scale>
        <p:origin x="13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6C06386-6845-44F2-8209-E12BCF258F88}" type="datetimeFigureOut">
              <a:rPr lang="en-US" smtClean="0"/>
              <a:pPr/>
              <a:t>4/23/2017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Anti-inhibitor coagulant complex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Drugbank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ID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: DB13151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Half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life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4-7 hours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itchFamily="18" charset="0"/>
              </a:rPr>
              <a:t>Description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1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Anti-inhibitor coagulant complex is a freeze-dried sterile human plasma fraction with factor VIII inhibitor bypassing activity to be reconstituted for intravenous administration. Anti-inhibitor coagulant complex contains mainly non-activated factors II, IX, and X and mainly activated factor VII. It is manufactured from large pools of human plasma.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34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620688"/>
            <a:ext cx="8142728" cy="561662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Indication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Controlling bleeding episodes or bleeding during surgery in patients who have hemophilia A or B with inhibitors.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Pharmacodynamics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interactions of the components in anti-inhibitor coagulant complex restore the impaired thrombin generation of hemophilia patients with inhibitors. In vitro, anti-inhibitor coagulant complex shortens the activated partial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thromboplastin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 of plasma containing factor VIII inhibitor.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1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404664"/>
            <a:ext cx="7743234" cy="3082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itchFamily="18" charset="0"/>
              </a:rPr>
              <a:t>Categories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Blood Coagulation Factors,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Antihemophilic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Agent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Brands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Feiba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Nf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Company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E.R. Squibb &amp; Sons, L.L.C.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Form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Solid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Route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of administration 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Intravenous </a:t>
            </a:r>
          </a:p>
        </p:txBody>
      </p:sp>
    </p:spTree>
    <p:extLst>
      <p:ext uri="{BB962C8B-B14F-4D97-AF65-F5344CB8AC3E}">
        <p14:creationId xmlns:p14="http://schemas.microsoft.com/office/powerpoint/2010/main" val="66141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63367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Dosage :</a:t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/>
              <a:t>50-100 units/kg per dose (maximum: 100 units/kg [single dose], 200 units/kg/day [total daily dose]). Dosage and duration of treatment depend on the location and extent of bleeding and clinical condition of the patient.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Contraindication : </a:t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/>
              <a:t>Known anaphylactic or severe hypersensitivity to anti-inhibitor coagulant complex or any component of the formulation, including factors of the </a:t>
            </a:r>
            <a:r>
              <a:rPr lang="en-US" sz="2000" dirty="0" err="1"/>
              <a:t>kinin</a:t>
            </a:r>
            <a:r>
              <a:rPr lang="en-US" sz="2000" dirty="0"/>
              <a:t> generating system; disseminated intravascular coagulation (DIC); acute thrombosis or embolism (including myocardial infarction)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Side effects : </a:t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/>
              <a:t>chest pain or discomfort </a:t>
            </a:r>
            <a:endParaRPr lang="en-IN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174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064896" cy="864096"/>
          </a:xfrm>
        </p:spPr>
        <p:txBody>
          <a:bodyPr>
            <a:noAutofit/>
          </a:bodyPr>
          <a:lstStyle/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Useful links</a:t>
            </a:r>
          </a:p>
          <a:p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/>
              <a:t>http://www.feiba.com/us/forms/feiba_nf_pi.pdf , https://www.drugs.com/cdi/anti-inhibitor-coagulant-complex.html 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490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224</TotalTime>
  <Words>168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Times New Roman</vt:lpstr>
      <vt:lpstr>Adjacency</vt:lpstr>
      <vt:lpstr>Anti-inhibitor coagulant complex </vt:lpstr>
      <vt:lpstr>PowerPoint Presentation</vt:lpstr>
      <vt:lpstr>PowerPoint Presentation</vt:lpstr>
      <vt:lpstr>Dosage : 50-100 units/kg per dose (maximum: 100 units/kg [single dose], 200 units/kg/day [total daily dose]). Dosage and duration of treatment depend on the location and extent of bleeding and clinical condition of the patient.  Contraindication :  Known anaphylactic or severe hypersensitivity to anti-inhibitor coagulant complex or any component of the formulation, including factors of the kinin generating system; disseminated intravascular coagulation (DIC); acute thrombosis or embolism (including myocardial infarction)  Side effects :  chest pain or discomfort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Lepirudin</dc:title>
  <dc:creator>Lubna</dc:creator>
  <cp:lastModifiedBy>shasta kalra</cp:lastModifiedBy>
  <cp:revision>28</cp:revision>
  <dcterms:created xsi:type="dcterms:W3CDTF">2014-12-29T07:14:40Z</dcterms:created>
  <dcterms:modified xsi:type="dcterms:W3CDTF">2017-04-23T14:46:58Z</dcterms:modified>
</cp:coreProperties>
</file>